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81" r:id="rId5"/>
    <p:sldId id="364" r:id="rId6"/>
    <p:sldId id="383" r:id="rId7"/>
    <p:sldId id="395" r:id="rId8"/>
    <p:sldId id="409" r:id="rId9"/>
    <p:sldId id="408" r:id="rId10"/>
    <p:sldId id="407" r:id="rId11"/>
    <p:sldId id="406" r:id="rId12"/>
    <p:sldId id="405" r:id="rId13"/>
    <p:sldId id="404" r:id="rId14"/>
    <p:sldId id="403" r:id="rId15"/>
    <p:sldId id="402" r:id="rId16"/>
    <p:sldId id="401" r:id="rId17"/>
    <p:sldId id="400" r:id="rId18"/>
    <p:sldId id="399" r:id="rId19"/>
    <p:sldId id="397" r:id="rId20"/>
    <p:sldId id="396" r:id="rId21"/>
    <p:sldId id="412" r:id="rId22"/>
    <p:sldId id="411" r:id="rId23"/>
    <p:sldId id="41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AB006-A0E5-4C1B-B03B-CB5D1E23C158}" v="179" dt="2024-04-15T18:33:58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222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BE9AB006-A0E5-4C1B-B03B-CB5D1E23C158}"/>
    <pc:docChg chg="custSel addSld delSld modSld">
      <pc:chgData name="Ben Nienhuis" userId="2c6c04f1-77c7-44b5-a463-93386779ab63" providerId="ADAL" clId="{BE9AB006-A0E5-4C1B-B03B-CB5D1E23C158}" dt="2024-04-15T18:34:01.736" v="1222" actId="1076"/>
      <pc:docMkLst>
        <pc:docMk/>
      </pc:docMkLst>
      <pc:sldChg chg="addSp modSp mod modAnim">
        <pc:chgData name="Ben Nienhuis" userId="2c6c04f1-77c7-44b5-a463-93386779ab63" providerId="ADAL" clId="{BE9AB006-A0E5-4C1B-B03B-CB5D1E23C158}" dt="2024-04-15T18:34:01.736" v="1222" actId="1076"/>
        <pc:sldMkLst>
          <pc:docMk/>
          <pc:sldMk cId="2496845369" sldId="395"/>
        </pc:sldMkLst>
        <pc:spChg chg="mod">
          <ac:chgData name="Ben Nienhuis" userId="2c6c04f1-77c7-44b5-a463-93386779ab63" providerId="ADAL" clId="{BE9AB006-A0E5-4C1B-B03B-CB5D1E23C158}" dt="2024-04-15T18:32:29.026" v="1220" actId="6549"/>
          <ac:spMkLst>
            <pc:docMk/>
            <pc:sldMk cId="2496845369" sldId="395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34:01.736" v="1222" actId="1076"/>
          <ac:picMkLst>
            <pc:docMk/>
            <pc:sldMk cId="2496845369" sldId="395"/>
            <ac:picMk id="2" creationId="{82C6DE48-E133-B850-B9CF-79EAD10B1A27}"/>
          </ac:picMkLst>
        </pc:picChg>
      </pc:sldChg>
      <pc:sldChg chg="addSp modSp add mod">
        <pc:chgData name="Ben Nienhuis" userId="2c6c04f1-77c7-44b5-a463-93386779ab63" providerId="ADAL" clId="{BE9AB006-A0E5-4C1B-B03B-CB5D1E23C158}" dt="2024-04-15T18:18:46.231" v="1084" actId="207"/>
        <pc:sldMkLst>
          <pc:docMk/>
          <pc:sldMk cId="4262887178" sldId="396"/>
        </pc:sldMkLst>
        <pc:spChg chg="add mod">
          <ac:chgData name="Ben Nienhuis" userId="2c6c04f1-77c7-44b5-a463-93386779ab63" providerId="ADAL" clId="{BE9AB006-A0E5-4C1B-B03B-CB5D1E23C158}" dt="2024-04-15T18:18:46.231" v="1084" actId="207"/>
          <ac:spMkLst>
            <pc:docMk/>
            <pc:sldMk cId="4262887178" sldId="396"/>
            <ac:spMk id="4" creationId="{525D39B3-B6A3-E058-6E5E-E5A727FDDC39}"/>
          </ac:spMkLst>
        </pc:spChg>
        <pc:spChg chg="mod">
          <ac:chgData name="Ben Nienhuis" userId="2c6c04f1-77c7-44b5-a463-93386779ab63" providerId="ADAL" clId="{BE9AB006-A0E5-4C1B-B03B-CB5D1E23C158}" dt="2024-04-15T18:07:13.846" v="881" actId="20577"/>
          <ac:spMkLst>
            <pc:docMk/>
            <pc:sldMk cId="4262887178" sldId="396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08:08.383" v="885" actId="1076"/>
          <ac:picMkLst>
            <pc:docMk/>
            <pc:sldMk cId="4262887178" sldId="396"/>
            <ac:picMk id="3" creationId="{EE1F0DAD-60AC-D101-EC96-04C42E4442BF}"/>
          </ac:picMkLst>
        </pc:picChg>
      </pc:sldChg>
      <pc:sldChg chg="addSp modSp add mod modAnim">
        <pc:chgData name="Ben Nienhuis" userId="2c6c04f1-77c7-44b5-a463-93386779ab63" providerId="ADAL" clId="{BE9AB006-A0E5-4C1B-B03B-CB5D1E23C158}" dt="2024-04-15T18:19:24.333" v="1086" actId="1076"/>
        <pc:sldMkLst>
          <pc:docMk/>
          <pc:sldMk cId="509796821" sldId="397"/>
        </pc:sldMkLst>
        <pc:spChg chg="mod">
          <ac:chgData name="Ben Nienhuis" userId="2c6c04f1-77c7-44b5-a463-93386779ab63" providerId="ADAL" clId="{BE9AB006-A0E5-4C1B-B03B-CB5D1E23C158}" dt="2024-04-15T18:02:49.530" v="873" actId="6549"/>
          <ac:spMkLst>
            <pc:docMk/>
            <pc:sldMk cId="509796821" sldId="397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19:24.333" v="1086" actId="1076"/>
          <ac:picMkLst>
            <pc:docMk/>
            <pc:sldMk cId="509796821" sldId="397"/>
            <ac:picMk id="3" creationId="{ECB6F918-F250-62F9-C626-4BDF33DD96AC}"/>
          </ac:picMkLst>
        </pc:picChg>
      </pc:sldChg>
      <pc:sldChg chg="addSp modSp add del mod">
        <pc:chgData name="Ben Nienhuis" userId="2c6c04f1-77c7-44b5-a463-93386779ab63" providerId="ADAL" clId="{BE9AB006-A0E5-4C1B-B03B-CB5D1E23C158}" dt="2024-04-15T18:01:18.842" v="795" actId="47"/>
        <pc:sldMkLst>
          <pc:docMk/>
          <pc:sldMk cId="3857279671" sldId="398"/>
        </pc:sldMkLst>
        <pc:spChg chg="mod">
          <ac:chgData name="Ben Nienhuis" userId="2c6c04f1-77c7-44b5-a463-93386779ab63" providerId="ADAL" clId="{BE9AB006-A0E5-4C1B-B03B-CB5D1E23C158}" dt="2024-04-15T18:00:55.078" v="790" actId="20577"/>
          <ac:spMkLst>
            <pc:docMk/>
            <pc:sldMk cId="3857279671" sldId="398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01:06.564" v="794" actId="14100"/>
          <ac:picMkLst>
            <pc:docMk/>
            <pc:sldMk cId="3857279671" sldId="398"/>
            <ac:picMk id="3" creationId="{AC2AC926-3848-4704-DF20-157F3DC65FE2}"/>
          </ac:picMkLst>
        </pc:picChg>
      </pc:sldChg>
      <pc:sldChg chg="addSp modSp add mod">
        <pc:chgData name="Ben Nienhuis" userId="2c6c04f1-77c7-44b5-a463-93386779ab63" providerId="ADAL" clId="{BE9AB006-A0E5-4C1B-B03B-CB5D1E23C158}" dt="2024-04-15T18:21:31.717" v="1089" actId="1076"/>
        <pc:sldMkLst>
          <pc:docMk/>
          <pc:sldMk cId="1011537584" sldId="399"/>
        </pc:sldMkLst>
        <pc:spChg chg="mod">
          <ac:chgData name="Ben Nienhuis" userId="2c6c04f1-77c7-44b5-a463-93386779ab63" providerId="ADAL" clId="{BE9AB006-A0E5-4C1B-B03B-CB5D1E23C158}" dt="2024-04-15T17:57:08.926" v="705" actId="20577"/>
          <ac:spMkLst>
            <pc:docMk/>
            <pc:sldMk cId="1011537584" sldId="399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7:57:47.097" v="708" actId="14100"/>
          <ac:picMkLst>
            <pc:docMk/>
            <pc:sldMk cId="1011537584" sldId="399"/>
            <ac:picMk id="3" creationId="{44A7556F-E074-E719-5919-FDA914C13BC3}"/>
          </ac:picMkLst>
        </pc:picChg>
        <pc:picChg chg="add mod">
          <ac:chgData name="Ben Nienhuis" userId="2c6c04f1-77c7-44b5-a463-93386779ab63" providerId="ADAL" clId="{BE9AB006-A0E5-4C1B-B03B-CB5D1E23C158}" dt="2024-04-15T18:21:31.717" v="1089" actId="1076"/>
          <ac:picMkLst>
            <pc:docMk/>
            <pc:sldMk cId="1011537584" sldId="399"/>
            <ac:picMk id="4" creationId="{51862827-E9BA-AD97-76C4-66617C9B244E}"/>
          </ac:picMkLst>
        </pc:picChg>
      </pc:sldChg>
      <pc:sldChg chg="addSp delSp modSp add mod">
        <pc:chgData name="Ben Nienhuis" userId="2c6c04f1-77c7-44b5-a463-93386779ab63" providerId="ADAL" clId="{BE9AB006-A0E5-4C1B-B03B-CB5D1E23C158}" dt="2024-04-15T17:56:02.839" v="702" actId="1076"/>
        <pc:sldMkLst>
          <pc:docMk/>
          <pc:sldMk cId="1405941451" sldId="400"/>
        </pc:sldMkLst>
        <pc:picChg chg="add del">
          <ac:chgData name="Ben Nienhuis" userId="2c6c04f1-77c7-44b5-a463-93386779ab63" providerId="ADAL" clId="{BE9AB006-A0E5-4C1B-B03B-CB5D1E23C158}" dt="2024-04-15T17:55:45.402" v="699" actId="478"/>
          <ac:picMkLst>
            <pc:docMk/>
            <pc:sldMk cId="1405941451" sldId="400"/>
            <ac:picMk id="2" creationId="{C90FC284-3705-92F0-5795-361F9DBA57B8}"/>
          </ac:picMkLst>
        </pc:picChg>
        <pc:picChg chg="add mod">
          <ac:chgData name="Ben Nienhuis" userId="2c6c04f1-77c7-44b5-a463-93386779ab63" providerId="ADAL" clId="{BE9AB006-A0E5-4C1B-B03B-CB5D1E23C158}" dt="2024-04-15T17:56:02.839" v="702" actId="1076"/>
          <ac:picMkLst>
            <pc:docMk/>
            <pc:sldMk cId="1405941451" sldId="400"/>
            <ac:picMk id="3" creationId="{075AC543-574E-E7CF-3706-1AAB13338D71}"/>
          </ac:picMkLst>
        </pc:picChg>
      </pc:sldChg>
      <pc:sldChg chg="addSp delSp modSp add mod">
        <pc:chgData name="Ben Nienhuis" userId="2c6c04f1-77c7-44b5-a463-93386779ab63" providerId="ADAL" clId="{BE9AB006-A0E5-4C1B-B03B-CB5D1E23C158}" dt="2024-04-15T17:55:26.134" v="697" actId="1076"/>
        <pc:sldMkLst>
          <pc:docMk/>
          <pc:sldMk cId="1052680749" sldId="401"/>
        </pc:sldMkLst>
        <pc:picChg chg="add del">
          <ac:chgData name="Ben Nienhuis" userId="2c6c04f1-77c7-44b5-a463-93386779ab63" providerId="ADAL" clId="{BE9AB006-A0E5-4C1B-B03B-CB5D1E23C158}" dt="2024-04-15T17:55:16.600" v="694" actId="478"/>
          <ac:picMkLst>
            <pc:docMk/>
            <pc:sldMk cId="1052680749" sldId="401"/>
            <ac:picMk id="3" creationId="{FAAB7E24-8E3A-0F19-3AB0-54EA10D6EC86}"/>
          </ac:picMkLst>
        </pc:picChg>
        <pc:picChg chg="add mod">
          <ac:chgData name="Ben Nienhuis" userId="2c6c04f1-77c7-44b5-a463-93386779ab63" providerId="ADAL" clId="{BE9AB006-A0E5-4C1B-B03B-CB5D1E23C158}" dt="2024-04-15T17:55:26.134" v="697" actId="1076"/>
          <ac:picMkLst>
            <pc:docMk/>
            <pc:sldMk cId="1052680749" sldId="401"/>
            <ac:picMk id="4" creationId="{3CC71D7D-A067-4DA6-B45D-1B1234DDFCDC}"/>
          </ac:picMkLst>
        </pc:picChg>
      </pc:sldChg>
      <pc:sldChg chg="del">
        <pc:chgData name="Ben Nienhuis" userId="2c6c04f1-77c7-44b5-a463-93386779ab63" providerId="ADAL" clId="{BE9AB006-A0E5-4C1B-B03B-CB5D1E23C158}" dt="2024-04-15T07:49:44.932" v="7" actId="47"/>
        <pc:sldMkLst>
          <pc:docMk/>
          <pc:sldMk cId="3583192365" sldId="402"/>
        </pc:sldMkLst>
      </pc:sldChg>
      <pc:sldChg chg="addSp modSp add mod">
        <pc:chgData name="Ben Nienhuis" userId="2c6c04f1-77c7-44b5-a463-93386779ab63" providerId="ADAL" clId="{BE9AB006-A0E5-4C1B-B03B-CB5D1E23C158}" dt="2024-04-15T17:54:30.823" v="692" actId="1076"/>
        <pc:sldMkLst>
          <pc:docMk/>
          <pc:sldMk cId="4028208788" sldId="402"/>
        </pc:sldMkLst>
        <pc:spChg chg="mod">
          <ac:chgData name="Ben Nienhuis" userId="2c6c04f1-77c7-44b5-a463-93386779ab63" providerId="ADAL" clId="{BE9AB006-A0E5-4C1B-B03B-CB5D1E23C158}" dt="2024-04-15T17:54:07.109" v="689" actId="20577"/>
          <ac:spMkLst>
            <pc:docMk/>
            <pc:sldMk cId="4028208788" sldId="402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7:54:30.823" v="692" actId="1076"/>
          <ac:picMkLst>
            <pc:docMk/>
            <pc:sldMk cId="4028208788" sldId="402"/>
            <ac:picMk id="3" creationId="{53F89B92-1AEF-E233-753C-D02B28A9FFC9}"/>
          </ac:picMkLst>
        </pc:picChg>
      </pc:sldChg>
      <pc:sldChg chg="del">
        <pc:chgData name="Ben Nienhuis" userId="2c6c04f1-77c7-44b5-a463-93386779ab63" providerId="ADAL" clId="{BE9AB006-A0E5-4C1B-B03B-CB5D1E23C158}" dt="2024-04-15T07:49:44.336" v="6" actId="47"/>
        <pc:sldMkLst>
          <pc:docMk/>
          <pc:sldMk cId="1116507836" sldId="403"/>
        </pc:sldMkLst>
      </pc:sldChg>
      <pc:sldChg chg="addSp delSp modSp add mod">
        <pc:chgData name="Ben Nienhuis" userId="2c6c04f1-77c7-44b5-a463-93386779ab63" providerId="ADAL" clId="{BE9AB006-A0E5-4C1B-B03B-CB5D1E23C158}" dt="2024-04-15T17:52:26.520" v="666" actId="207"/>
        <pc:sldMkLst>
          <pc:docMk/>
          <pc:sldMk cId="2689672611" sldId="403"/>
        </pc:sldMkLst>
        <pc:spChg chg="add mod">
          <ac:chgData name="Ben Nienhuis" userId="2c6c04f1-77c7-44b5-a463-93386779ab63" providerId="ADAL" clId="{BE9AB006-A0E5-4C1B-B03B-CB5D1E23C158}" dt="2024-04-15T17:52:26.520" v="666" actId="207"/>
          <ac:spMkLst>
            <pc:docMk/>
            <pc:sldMk cId="2689672611" sldId="403"/>
            <ac:spMk id="5" creationId="{F00F7FB0-0B8C-4849-209D-C0DEA67B8341}"/>
          </ac:spMkLst>
        </pc:spChg>
        <pc:spChg chg="mod">
          <ac:chgData name="Ben Nienhuis" userId="2c6c04f1-77c7-44b5-a463-93386779ab63" providerId="ADAL" clId="{BE9AB006-A0E5-4C1B-B03B-CB5D1E23C158}" dt="2024-04-15T17:51:44.204" v="613" actId="113"/>
          <ac:spMkLst>
            <pc:docMk/>
            <pc:sldMk cId="2689672611" sldId="403"/>
            <ac:spMk id="7" creationId="{21B2D228-5EE1-45E4-AAE7-83C454BA19BB}"/>
          </ac:spMkLst>
        </pc:spChg>
        <pc:picChg chg="add del">
          <ac:chgData name="Ben Nienhuis" userId="2c6c04f1-77c7-44b5-a463-93386779ab63" providerId="ADAL" clId="{BE9AB006-A0E5-4C1B-B03B-CB5D1E23C158}" dt="2024-04-15T17:51:10.041" v="600" actId="478"/>
          <ac:picMkLst>
            <pc:docMk/>
            <pc:sldMk cId="2689672611" sldId="403"/>
            <ac:picMk id="3" creationId="{5394B570-8300-F999-2221-C2D20DA8223F}"/>
          </ac:picMkLst>
        </pc:picChg>
        <pc:picChg chg="add mod">
          <ac:chgData name="Ben Nienhuis" userId="2c6c04f1-77c7-44b5-a463-93386779ab63" providerId="ADAL" clId="{BE9AB006-A0E5-4C1B-B03B-CB5D1E23C158}" dt="2024-04-15T17:51:22.574" v="603" actId="1076"/>
          <ac:picMkLst>
            <pc:docMk/>
            <pc:sldMk cId="2689672611" sldId="403"/>
            <ac:picMk id="4" creationId="{02314AD6-C629-5B73-E83C-C5C40C849514}"/>
          </ac:picMkLst>
        </pc:picChg>
      </pc:sldChg>
      <pc:sldChg chg="addSp delSp modSp add mod">
        <pc:chgData name="Ben Nienhuis" userId="2c6c04f1-77c7-44b5-a463-93386779ab63" providerId="ADAL" clId="{BE9AB006-A0E5-4C1B-B03B-CB5D1E23C158}" dt="2024-04-15T17:49:58.673" v="598" actId="14100"/>
        <pc:sldMkLst>
          <pc:docMk/>
          <pc:sldMk cId="208160028" sldId="404"/>
        </pc:sldMkLst>
        <pc:picChg chg="add del">
          <ac:chgData name="Ben Nienhuis" userId="2c6c04f1-77c7-44b5-a463-93386779ab63" providerId="ADAL" clId="{BE9AB006-A0E5-4C1B-B03B-CB5D1E23C158}" dt="2024-04-15T17:48:56.977" v="591" actId="478"/>
          <ac:picMkLst>
            <pc:docMk/>
            <pc:sldMk cId="208160028" sldId="404"/>
            <ac:picMk id="3" creationId="{5A87EC3C-346A-4619-FCDF-9C0C2E66CD34}"/>
          </ac:picMkLst>
        </pc:picChg>
        <pc:picChg chg="add del">
          <ac:chgData name="Ben Nienhuis" userId="2c6c04f1-77c7-44b5-a463-93386779ab63" providerId="ADAL" clId="{BE9AB006-A0E5-4C1B-B03B-CB5D1E23C158}" dt="2024-04-15T17:49:27.707" v="595" actId="478"/>
          <ac:picMkLst>
            <pc:docMk/>
            <pc:sldMk cId="208160028" sldId="404"/>
            <ac:picMk id="5" creationId="{FC2E3220-99F7-FCB5-D7E7-5AF609DA15D8}"/>
          </ac:picMkLst>
        </pc:picChg>
        <pc:picChg chg="add del">
          <ac:chgData name="Ben Nienhuis" userId="2c6c04f1-77c7-44b5-a463-93386779ab63" providerId="ADAL" clId="{BE9AB006-A0E5-4C1B-B03B-CB5D1E23C158}" dt="2024-04-15T17:49:25.209" v="594" actId="478"/>
          <ac:picMkLst>
            <pc:docMk/>
            <pc:sldMk cId="208160028" sldId="404"/>
            <ac:picMk id="8" creationId="{D0921962-3B95-0AFC-B469-2F941418A73B}"/>
          </ac:picMkLst>
        </pc:picChg>
        <pc:picChg chg="add mod">
          <ac:chgData name="Ben Nienhuis" userId="2c6c04f1-77c7-44b5-a463-93386779ab63" providerId="ADAL" clId="{BE9AB006-A0E5-4C1B-B03B-CB5D1E23C158}" dt="2024-04-15T17:49:58.673" v="598" actId="14100"/>
          <ac:picMkLst>
            <pc:docMk/>
            <pc:sldMk cId="208160028" sldId="404"/>
            <ac:picMk id="10" creationId="{7991C1AA-40D6-5F91-1D30-7A6932594C37}"/>
          </ac:picMkLst>
        </pc:picChg>
      </pc:sldChg>
      <pc:sldChg chg="addSp modSp add mod">
        <pc:chgData name="Ben Nienhuis" userId="2c6c04f1-77c7-44b5-a463-93386779ab63" providerId="ADAL" clId="{BE9AB006-A0E5-4C1B-B03B-CB5D1E23C158}" dt="2024-04-15T17:48:25.883" v="589" actId="14100"/>
        <pc:sldMkLst>
          <pc:docMk/>
          <pc:sldMk cId="1778361751" sldId="405"/>
        </pc:sldMkLst>
        <pc:spChg chg="mod">
          <ac:chgData name="Ben Nienhuis" userId="2c6c04f1-77c7-44b5-a463-93386779ab63" providerId="ADAL" clId="{BE9AB006-A0E5-4C1B-B03B-CB5D1E23C158}" dt="2024-04-15T17:47:12.292" v="586" actId="20577"/>
          <ac:spMkLst>
            <pc:docMk/>
            <pc:sldMk cId="1778361751" sldId="405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7:48:25.883" v="589" actId="14100"/>
          <ac:picMkLst>
            <pc:docMk/>
            <pc:sldMk cId="1778361751" sldId="405"/>
            <ac:picMk id="3" creationId="{9429844F-2994-17F4-D3A6-C45CC92973C2}"/>
          </ac:picMkLst>
        </pc:picChg>
      </pc:sldChg>
      <pc:sldChg chg="addSp modSp add mod modAnim">
        <pc:chgData name="Ben Nienhuis" userId="2c6c04f1-77c7-44b5-a463-93386779ab63" providerId="ADAL" clId="{BE9AB006-A0E5-4C1B-B03B-CB5D1E23C158}" dt="2024-04-15T17:45:46.711" v="553"/>
        <pc:sldMkLst>
          <pc:docMk/>
          <pc:sldMk cId="3616488521" sldId="406"/>
        </pc:sldMkLst>
        <pc:spChg chg="mod">
          <ac:chgData name="Ben Nienhuis" userId="2c6c04f1-77c7-44b5-a463-93386779ab63" providerId="ADAL" clId="{BE9AB006-A0E5-4C1B-B03B-CB5D1E23C158}" dt="2024-04-15T17:41:54.038" v="539" actId="313"/>
          <ac:spMkLst>
            <pc:docMk/>
            <pc:sldMk cId="3616488521" sldId="406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7:43:50.412" v="542" actId="1076"/>
          <ac:picMkLst>
            <pc:docMk/>
            <pc:sldMk cId="3616488521" sldId="406"/>
            <ac:picMk id="2" creationId="{D34806DE-A46E-E4B6-0F2C-EF5B0DF8E640}"/>
          </ac:picMkLst>
        </pc:picChg>
        <pc:picChg chg="add mod">
          <ac:chgData name="Ben Nienhuis" userId="2c6c04f1-77c7-44b5-a463-93386779ab63" providerId="ADAL" clId="{BE9AB006-A0E5-4C1B-B03B-CB5D1E23C158}" dt="2024-04-15T17:44:52.957" v="546" actId="14100"/>
          <ac:picMkLst>
            <pc:docMk/>
            <pc:sldMk cId="3616488521" sldId="406"/>
            <ac:picMk id="4" creationId="{DF92FB86-9377-7658-1C37-4E7AEF484BEB}"/>
          </ac:picMkLst>
        </pc:picChg>
        <pc:picChg chg="add mod">
          <ac:chgData name="Ben Nienhuis" userId="2c6c04f1-77c7-44b5-a463-93386779ab63" providerId="ADAL" clId="{BE9AB006-A0E5-4C1B-B03B-CB5D1E23C158}" dt="2024-04-15T17:45:35.782" v="551" actId="1076"/>
          <ac:picMkLst>
            <pc:docMk/>
            <pc:sldMk cId="3616488521" sldId="406"/>
            <ac:picMk id="5" creationId="{19B5B557-3EA4-27D0-5571-EA6CE002D6AC}"/>
          </ac:picMkLst>
        </pc:picChg>
      </pc:sldChg>
      <pc:sldChg chg="del">
        <pc:chgData name="Ben Nienhuis" userId="2c6c04f1-77c7-44b5-a463-93386779ab63" providerId="ADAL" clId="{BE9AB006-A0E5-4C1B-B03B-CB5D1E23C158}" dt="2024-04-15T07:49:45.463" v="8" actId="47"/>
        <pc:sldMkLst>
          <pc:docMk/>
          <pc:sldMk cId="3228280868" sldId="407"/>
        </pc:sldMkLst>
      </pc:sldChg>
      <pc:sldChg chg="addSp modSp add mod">
        <pc:chgData name="Ben Nienhuis" userId="2c6c04f1-77c7-44b5-a463-93386779ab63" providerId="ADAL" clId="{BE9AB006-A0E5-4C1B-B03B-CB5D1E23C158}" dt="2024-04-15T17:27:31.926" v="282" actId="14100"/>
        <pc:sldMkLst>
          <pc:docMk/>
          <pc:sldMk cId="4068154802" sldId="407"/>
        </pc:sldMkLst>
        <pc:spChg chg="mod">
          <ac:chgData name="Ben Nienhuis" userId="2c6c04f1-77c7-44b5-a463-93386779ab63" providerId="ADAL" clId="{BE9AB006-A0E5-4C1B-B03B-CB5D1E23C158}" dt="2024-04-15T15:59:28.281" v="212" actId="6549"/>
          <ac:spMkLst>
            <pc:docMk/>
            <pc:sldMk cId="4068154802" sldId="407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7:27:31.926" v="282" actId="14100"/>
          <ac:picMkLst>
            <pc:docMk/>
            <pc:sldMk cId="4068154802" sldId="407"/>
            <ac:picMk id="3" creationId="{55DD8782-DEFA-C996-4FA8-32EE9F9BF154}"/>
          </ac:picMkLst>
        </pc:picChg>
      </pc:sldChg>
      <pc:sldChg chg="addSp modSp add mod modAnim">
        <pc:chgData name="Ben Nienhuis" userId="2c6c04f1-77c7-44b5-a463-93386779ab63" providerId="ADAL" clId="{BE9AB006-A0E5-4C1B-B03B-CB5D1E23C158}" dt="2024-04-15T08:07:12.917" v="210" actId="1076"/>
        <pc:sldMkLst>
          <pc:docMk/>
          <pc:sldMk cId="4987524" sldId="408"/>
        </pc:sldMkLst>
        <pc:spChg chg="mod">
          <ac:chgData name="Ben Nienhuis" userId="2c6c04f1-77c7-44b5-a463-93386779ab63" providerId="ADAL" clId="{BE9AB006-A0E5-4C1B-B03B-CB5D1E23C158}" dt="2024-04-15T08:03:02.410" v="190" actId="20577"/>
          <ac:spMkLst>
            <pc:docMk/>
            <pc:sldMk cId="4987524" sldId="408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08:04:27.666" v="193" actId="14100"/>
          <ac:picMkLst>
            <pc:docMk/>
            <pc:sldMk cId="4987524" sldId="408"/>
            <ac:picMk id="3" creationId="{3E5A4A6A-CDB6-74F3-02B8-8D9379C2B118}"/>
          </ac:picMkLst>
        </pc:picChg>
        <pc:picChg chg="add mod">
          <ac:chgData name="Ben Nienhuis" userId="2c6c04f1-77c7-44b5-a463-93386779ab63" providerId="ADAL" clId="{BE9AB006-A0E5-4C1B-B03B-CB5D1E23C158}" dt="2024-04-15T08:07:01.774" v="209" actId="1076"/>
          <ac:picMkLst>
            <pc:docMk/>
            <pc:sldMk cId="4987524" sldId="408"/>
            <ac:picMk id="5" creationId="{2920BA7E-27D5-D4F3-4040-B752AF499146}"/>
          </ac:picMkLst>
        </pc:picChg>
        <pc:picChg chg="add mod">
          <ac:chgData name="Ben Nienhuis" userId="2c6c04f1-77c7-44b5-a463-93386779ab63" providerId="ADAL" clId="{BE9AB006-A0E5-4C1B-B03B-CB5D1E23C158}" dt="2024-04-15T08:07:12.917" v="210" actId="1076"/>
          <ac:picMkLst>
            <pc:docMk/>
            <pc:sldMk cId="4987524" sldId="408"/>
            <ac:picMk id="8" creationId="{2D195D9F-5EFD-98E3-5CBB-EDC52F48DAEA}"/>
          </ac:picMkLst>
        </pc:picChg>
      </pc:sldChg>
      <pc:sldChg chg="addSp modSp add mod modAnim">
        <pc:chgData name="Ben Nienhuis" userId="2c6c04f1-77c7-44b5-a463-93386779ab63" providerId="ADAL" clId="{BE9AB006-A0E5-4C1B-B03B-CB5D1E23C158}" dt="2024-04-15T08:02:32.660" v="184" actId="14100"/>
        <pc:sldMkLst>
          <pc:docMk/>
          <pc:sldMk cId="38681355" sldId="409"/>
        </pc:sldMkLst>
        <pc:spChg chg="mod">
          <ac:chgData name="Ben Nienhuis" userId="2c6c04f1-77c7-44b5-a463-93386779ab63" providerId="ADAL" clId="{BE9AB006-A0E5-4C1B-B03B-CB5D1E23C158}" dt="2024-04-15T08:01:09.460" v="178" actId="12"/>
          <ac:spMkLst>
            <pc:docMk/>
            <pc:sldMk cId="38681355" sldId="409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08:02:32.660" v="184" actId="14100"/>
          <ac:picMkLst>
            <pc:docMk/>
            <pc:sldMk cId="38681355" sldId="409"/>
            <ac:picMk id="3" creationId="{42F6E4EE-AABF-57AA-9EFD-28C9974265E2}"/>
          </ac:picMkLst>
        </pc:picChg>
      </pc:sldChg>
      <pc:sldChg chg="del">
        <pc:chgData name="Ben Nienhuis" userId="2c6c04f1-77c7-44b5-a463-93386779ab63" providerId="ADAL" clId="{BE9AB006-A0E5-4C1B-B03B-CB5D1E23C158}" dt="2024-04-15T07:49:53.372" v="17" actId="47"/>
        <pc:sldMkLst>
          <pc:docMk/>
          <pc:sldMk cId="4256050745" sldId="409"/>
        </pc:sldMkLst>
      </pc:sldChg>
      <pc:sldChg chg="addSp modSp add mod">
        <pc:chgData name="Ben Nienhuis" userId="2c6c04f1-77c7-44b5-a463-93386779ab63" providerId="ADAL" clId="{BE9AB006-A0E5-4C1B-B03B-CB5D1E23C158}" dt="2024-04-15T18:22:42.175" v="1093" actId="1076"/>
        <pc:sldMkLst>
          <pc:docMk/>
          <pc:sldMk cId="2644305626" sldId="410"/>
        </pc:sldMkLst>
        <pc:spChg chg="mod">
          <ac:chgData name="Ben Nienhuis" userId="2c6c04f1-77c7-44b5-a463-93386779ab63" providerId="ADAL" clId="{BE9AB006-A0E5-4C1B-B03B-CB5D1E23C158}" dt="2024-04-15T18:16:40.436" v="1018" actId="313"/>
          <ac:spMkLst>
            <pc:docMk/>
            <pc:sldMk cId="2644305626" sldId="410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22:42.175" v="1093" actId="1076"/>
          <ac:picMkLst>
            <pc:docMk/>
            <pc:sldMk cId="2644305626" sldId="410"/>
            <ac:picMk id="2" creationId="{ECAC6ED6-1130-3E9A-4B12-40B1568D72C9}"/>
          </ac:picMkLst>
        </pc:picChg>
      </pc:sldChg>
      <pc:sldChg chg="del">
        <pc:chgData name="Ben Nienhuis" userId="2c6c04f1-77c7-44b5-a463-93386779ab63" providerId="ADAL" clId="{BE9AB006-A0E5-4C1B-B03B-CB5D1E23C158}" dt="2024-04-15T07:49:48.809" v="14" actId="47"/>
        <pc:sldMkLst>
          <pc:docMk/>
          <pc:sldMk cId="3433555787" sldId="410"/>
        </pc:sldMkLst>
      </pc:sldChg>
      <pc:sldChg chg="addSp modSp add mod">
        <pc:chgData name="Ben Nienhuis" userId="2c6c04f1-77c7-44b5-a463-93386779ab63" providerId="ADAL" clId="{BE9AB006-A0E5-4C1B-B03B-CB5D1E23C158}" dt="2024-04-15T18:15:56.153" v="975" actId="1076"/>
        <pc:sldMkLst>
          <pc:docMk/>
          <pc:sldMk cId="2895224544" sldId="411"/>
        </pc:sldMkLst>
        <pc:spChg chg="mod">
          <ac:chgData name="Ben Nienhuis" userId="2c6c04f1-77c7-44b5-a463-93386779ab63" providerId="ADAL" clId="{BE9AB006-A0E5-4C1B-B03B-CB5D1E23C158}" dt="2024-04-15T18:15:51.706" v="974" actId="20577"/>
          <ac:spMkLst>
            <pc:docMk/>
            <pc:sldMk cId="2895224544" sldId="411"/>
            <ac:spMk id="7" creationId="{21B2D228-5EE1-45E4-AAE7-83C454BA19BB}"/>
          </ac:spMkLst>
        </pc:spChg>
        <pc:picChg chg="add mod">
          <ac:chgData name="Ben Nienhuis" userId="2c6c04f1-77c7-44b5-a463-93386779ab63" providerId="ADAL" clId="{BE9AB006-A0E5-4C1B-B03B-CB5D1E23C158}" dt="2024-04-15T18:15:56.153" v="975" actId="1076"/>
          <ac:picMkLst>
            <pc:docMk/>
            <pc:sldMk cId="2895224544" sldId="411"/>
            <ac:picMk id="2" creationId="{1DE2C219-FE0A-2EE6-7098-3D87B1A6A2BD}"/>
          </ac:picMkLst>
        </pc:picChg>
      </pc:sldChg>
      <pc:sldChg chg="addSp modSp add mod">
        <pc:chgData name="Ben Nienhuis" userId="2c6c04f1-77c7-44b5-a463-93386779ab63" providerId="ADAL" clId="{BE9AB006-A0E5-4C1B-B03B-CB5D1E23C158}" dt="2024-04-15T18:09:56.372" v="925" actId="14100"/>
        <pc:sldMkLst>
          <pc:docMk/>
          <pc:sldMk cId="3064472664" sldId="412"/>
        </pc:sldMkLst>
        <pc:spChg chg="mod">
          <ac:chgData name="Ben Nienhuis" userId="2c6c04f1-77c7-44b5-a463-93386779ab63" providerId="ADAL" clId="{BE9AB006-A0E5-4C1B-B03B-CB5D1E23C158}" dt="2024-04-15T18:09:25.135" v="918" actId="20577"/>
          <ac:spMkLst>
            <pc:docMk/>
            <pc:sldMk cId="3064472664" sldId="412"/>
            <ac:spMk id="7" creationId="{21B2D228-5EE1-45E4-AAE7-83C454BA19BB}"/>
          </ac:spMkLst>
        </pc:spChg>
        <pc:picChg chg="add mod ord">
          <ac:chgData name="Ben Nienhuis" userId="2c6c04f1-77c7-44b5-a463-93386779ab63" providerId="ADAL" clId="{BE9AB006-A0E5-4C1B-B03B-CB5D1E23C158}" dt="2024-04-15T18:09:56.372" v="925" actId="14100"/>
          <ac:picMkLst>
            <pc:docMk/>
            <pc:sldMk cId="3064472664" sldId="412"/>
            <ac:picMk id="3" creationId="{EB60CB12-B93C-65CC-57EE-ED4F5CBAA6EC}"/>
          </ac:picMkLst>
        </pc:picChg>
      </pc:sldChg>
      <pc:sldChg chg="del">
        <pc:chgData name="Ben Nienhuis" userId="2c6c04f1-77c7-44b5-a463-93386779ab63" providerId="ADAL" clId="{BE9AB006-A0E5-4C1B-B03B-CB5D1E23C158}" dt="2024-04-15T07:49:49.809" v="16" actId="47"/>
        <pc:sldMkLst>
          <pc:docMk/>
          <pc:sldMk cId="2518624265" sldId="420"/>
        </pc:sldMkLst>
      </pc:sldChg>
      <pc:sldChg chg="del">
        <pc:chgData name="Ben Nienhuis" userId="2c6c04f1-77c7-44b5-a463-93386779ab63" providerId="ADAL" clId="{BE9AB006-A0E5-4C1B-B03B-CB5D1E23C158}" dt="2024-04-15T07:49:49.324" v="15" actId="47"/>
        <pc:sldMkLst>
          <pc:docMk/>
          <pc:sldMk cId="1836436144" sldId="421"/>
        </pc:sldMkLst>
      </pc:sldChg>
      <pc:sldChg chg="del">
        <pc:chgData name="Ben Nienhuis" userId="2c6c04f1-77c7-44b5-a463-93386779ab63" providerId="ADAL" clId="{BE9AB006-A0E5-4C1B-B03B-CB5D1E23C158}" dt="2024-04-15T07:49:46.480" v="10" actId="47"/>
        <pc:sldMkLst>
          <pc:docMk/>
          <pc:sldMk cId="875674161" sldId="422"/>
        </pc:sldMkLst>
      </pc:sldChg>
      <pc:sldChg chg="del">
        <pc:chgData name="Ben Nienhuis" userId="2c6c04f1-77c7-44b5-a463-93386779ab63" providerId="ADAL" clId="{BE9AB006-A0E5-4C1B-B03B-CB5D1E23C158}" dt="2024-04-15T07:49:45.979" v="9" actId="47"/>
        <pc:sldMkLst>
          <pc:docMk/>
          <pc:sldMk cId="906205967" sldId="423"/>
        </pc:sldMkLst>
      </pc:sldChg>
      <pc:sldChg chg="del">
        <pc:chgData name="Ben Nienhuis" userId="2c6c04f1-77c7-44b5-a463-93386779ab63" providerId="ADAL" clId="{BE9AB006-A0E5-4C1B-B03B-CB5D1E23C158}" dt="2024-04-15T07:49:47.011" v="11" actId="47"/>
        <pc:sldMkLst>
          <pc:docMk/>
          <pc:sldMk cId="1034047349" sldId="424"/>
        </pc:sldMkLst>
      </pc:sldChg>
      <pc:sldChg chg="del">
        <pc:chgData name="Ben Nienhuis" userId="2c6c04f1-77c7-44b5-a463-93386779ab63" providerId="ADAL" clId="{BE9AB006-A0E5-4C1B-B03B-CB5D1E23C158}" dt="2024-04-15T07:49:47.543" v="12" actId="47"/>
        <pc:sldMkLst>
          <pc:docMk/>
          <pc:sldMk cId="1905684735" sldId="425"/>
        </pc:sldMkLst>
      </pc:sldChg>
      <pc:sldChg chg="del">
        <pc:chgData name="Ben Nienhuis" userId="2c6c04f1-77c7-44b5-a463-93386779ab63" providerId="ADAL" clId="{BE9AB006-A0E5-4C1B-B03B-CB5D1E23C158}" dt="2024-04-15T07:49:48.105" v="13" actId="47"/>
        <pc:sldMkLst>
          <pc:docMk/>
          <pc:sldMk cId="2927775083" sldId="4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54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1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39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97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88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03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72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92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04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7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7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9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51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2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73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15-4-2024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313244-CB29-B637-ADD7-89B3088E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18" y="813473"/>
            <a:ext cx="5285348" cy="1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991C1AA-40D6-5F91-1D30-7A693259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64" y="1816331"/>
            <a:ext cx="7998781" cy="43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 err="1"/>
              <a:t>Biofuels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314AD6-C629-5B73-E83C-C5C40C84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54" y="2712628"/>
            <a:ext cx="6678967" cy="37321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00F7FB0-0B8C-4849-209D-C0DEA67B8341}"/>
              </a:ext>
            </a:extLst>
          </p:cNvPr>
          <p:cNvSpPr txBox="1"/>
          <p:nvPr/>
        </p:nvSpPr>
        <p:spPr>
          <a:xfrm>
            <a:off x="9028590" y="4767309"/>
            <a:ext cx="271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Minder populair </a:t>
            </a:r>
            <a:r>
              <a:rPr lang="nl-NL" dirty="0" err="1">
                <a:solidFill>
                  <a:srgbClr val="FF0000"/>
                </a:solidFill>
              </a:rPr>
              <a:t>i.v.m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concurentie</a:t>
            </a:r>
            <a:r>
              <a:rPr lang="nl-NL" dirty="0">
                <a:solidFill>
                  <a:srgbClr val="FF0000"/>
                </a:solidFill>
              </a:rPr>
              <a:t> voedsel productie</a:t>
            </a:r>
          </a:p>
        </p:txBody>
      </p:sp>
    </p:spTree>
    <p:extLst>
      <p:ext uri="{BB962C8B-B14F-4D97-AF65-F5344CB8AC3E}">
        <p14:creationId xmlns:p14="http://schemas.microsoft.com/office/powerpoint/2010/main" val="268967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Andere toepassingen: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F89B92-1AEF-E233-753C-D02B28A9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852" y="2821507"/>
            <a:ext cx="7160709" cy="26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C71D7D-A067-4DA6-B45D-1B1234DDF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03" y="1874788"/>
            <a:ext cx="5667503" cy="46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5AC543-574E-E7CF-3706-1AAB133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37" y="1616711"/>
            <a:ext cx="5948587" cy="51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Kwaliteit/kwantiteit reststromen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A7556F-E074-E719-5919-FDA914C1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12" y="2834913"/>
            <a:ext cx="5684316" cy="34198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1862827-E9BA-AD97-76C4-66617C9B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513" y="441178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3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Een Biobased </a:t>
            </a:r>
            <a:r>
              <a:rPr lang="nl-NL" sz="2400" dirty="0" err="1"/>
              <a:t>Economy</a:t>
            </a:r>
            <a:r>
              <a:rPr lang="nl-NL" sz="2400" dirty="0"/>
              <a:t> vraagt samenwerking tussen sectoren, innovaties zijn gericht op: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benutten van alle gewasdelen (Total </a:t>
            </a:r>
            <a:r>
              <a:rPr lang="nl-NL" sz="2400" dirty="0" err="1"/>
              <a:t>Use</a:t>
            </a:r>
            <a:r>
              <a:rPr lang="nl-N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economische kansen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minder afhankelijkheid van fossiele grondstoffen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zekerheid van beschikbaar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klimaateffect (verminderen van broeikasgassen)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B6F918-F250-62F9-C626-4BDF33DD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27" y="4633388"/>
            <a:ext cx="5540220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Nieuwe teelten voor biomassa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1F0DAD-60AC-D101-EC96-04C42E44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00" y="2784588"/>
            <a:ext cx="7633756" cy="27905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25D39B3-B6A3-E058-6E5E-E5A727FDDC39}"/>
              </a:ext>
            </a:extLst>
          </p:cNvPr>
          <p:cNvSpPr txBox="1"/>
          <p:nvPr/>
        </p:nvSpPr>
        <p:spPr>
          <a:xfrm>
            <a:off x="7715250" y="5667375"/>
            <a:ext cx="360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Hier kijken we nog naar bij biobased bouwen</a:t>
            </a:r>
          </a:p>
        </p:txBody>
      </p:sp>
    </p:spTree>
    <p:extLst>
      <p:ext uri="{BB962C8B-B14F-4D97-AF65-F5344CB8AC3E}">
        <p14:creationId xmlns:p14="http://schemas.microsoft.com/office/powerpoint/2010/main" val="426288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60CB12-B93C-65CC-57EE-ED4F5CBA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067" y="2004468"/>
            <a:ext cx="9826198" cy="40439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Voorbeeld: afval van suikerbieten</a:t>
            </a:r>
          </a:p>
        </p:txBody>
      </p:sp>
    </p:spTree>
    <p:extLst>
      <p:ext uri="{BB962C8B-B14F-4D97-AF65-F5344CB8AC3E}">
        <p14:creationId xmlns:p14="http://schemas.microsoft.com/office/powerpoint/2010/main" val="306447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Vele manieren om biomassa te verwerken…..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E2C219-FE0A-2EE6-7098-3D87B1A6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2446478"/>
            <a:ext cx="7648575" cy="40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LES PROGRAMMA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1796670" y="1693242"/>
            <a:ext cx="940853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20/3 Les 01: H1 Introductie Biobased en uitleg project</a:t>
            </a:r>
          </a:p>
          <a:p>
            <a:r>
              <a:rPr lang="nl-NL" sz="2000" dirty="0"/>
              <a:t>27/3 Les 02: H1 Duurzaamheid &amp; Grondstoffen</a:t>
            </a:r>
          </a:p>
          <a:p>
            <a:r>
              <a:rPr lang="nl-NL" sz="2000" dirty="0"/>
              <a:t>03/4 Les 03: H2 Trends in biobased opinie en productiedoel</a:t>
            </a:r>
          </a:p>
          <a:p>
            <a:r>
              <a:rPr lang="nl-NL" sz="2000" dirty="0"/>
              <a:t>10/4 Les 04: H2  Focus op kwaliteit en zelfscan</a:t>
            </a:r>
          </a:p>
          <a:p>
            <a:r>
              <a:rPr lang="nl-NL" sz="2000" dirty="0"/>
              <a:t>17/4 </a:t>
            </a:r>
            <a:r>
              <a:rPr lang="pt-BR" sz="2000" dirty="0"/>
              <a:t>Les 06: H4 &amp; H5 Reststromen &amp; Biomassa</a:t>
            </a:r>
            <a:endParaRPr lang="nl-NL" sz="2000" dirty="0"/>
          </a:p>
          <a:p>
            <a:r>
              <a:rPr lang="nl-NL" sz="2000" dirty="0"/>
              <a:t>24/4 Geen les</a:t>
            </a:r>
          </a:p>
          <a:p>
            <a:r>
              <a:rPr lang="nl-NL" sz="2000" dirty="0"/>
              <a:t>01/5 Vakantie</a:t>
            </a:r>
          </a:p>
          <a:p>
            <a:r>
              <a:rPr lang="nl-NL" sz="2000" dirty="0"/>
              <a:t>08/5 Les 07: Circulair bouwen</a:t>
            </a:r>
          </a:p>
          <a:p>
            <a:r>
              <a:rPr lang="nl-NL" sz="2000" dirty="0"/>
              <a:t>15/5 Toetsweek met presentatie</a:t>
            </a:r>
          </a:p>
          <a:p>
            <a:r>
              <a:rPr lang="nl-NL" sz="2000" dirty="0"/>
              <a:t>22/5 Les 09: Werken aan project</a:t>
            </a:r>
          </a:p>
          <a:p>
            <a:r>
              <a:rPr lang="nl-NL" sz="2000" dirty="0"/>
              <a:t>29/5 Les 10: Werken aan project</a:t>
            </a:r>
          </a:p>
          <a:p>
            <a:r>
              <a:rPr lang="nl-NL" sz="2000" dirty="0"/>
              <a:t>05/6 Geen les</a:t>
            </a:r>
          </a:p>
          <a:p>
            <a:r>
              <a:rPr lang="nl-NL" sz="2000" dirty="0"/>
              <a:t>12/6 Les 11: Werken aan project</a:t>
            </a:r>
          </a:p>
          <a:p>
            <a:r>
              <a:rPr lang="nl-NL" sz="2000" dirty="0"/>
              <a:t>19/6 Les 12: Werken aan project</a:t>
            </a:r>
          </a:p>
          <a:p>
            <a:r>
              <a:rPr lang="nl-NL" sz="2000" dirty="0"/>
              <a:t>26/6 Toetsweek &amp; Eindpresentaties</a:t>
            </a:r>
          </a:p>
          <a:p>
            <a:r>
              <a:rPr lang="nl-NL" sz="2000" dirty="0"/>
              <a:t>1-5/7 Inhaal 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0AEB1F-AD43-9994-C630-E5641221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668" y="4427678"/>
            <a:ext cx="290232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We kijken nu naar de opdracht van vandaag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AC6ED6-1130-3E9A-4B12-40B1568D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60" y="2920492"/>
            <a:ext cx="4191092" cy="29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84733" y="888762"/>
            <a:ext cx="9408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methode: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DEC3DC-07B1-C77E-758B-5E0E2FE5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33" y="1627426"/>
            <a:ext cx="4797486" cy="46302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A9A6429-7430-761D-B8C5-7090F8C9E0A4}"/>
              </a:ext>
            </a:extLst>
          </p:cNvPr>
          <p:cNvSpPr txBox="1"/>
          <p:nvPr/>
        </p:nvSpPr>
        <p:spPr>
          <a:xfrm>
            <a:off x="7238484" y="888762"/>
            <a:ext cx="424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</a:rPr>
              <a:t>Eerst inloggen in </a:t>
            </a:r>
            <a:r>
              <a:rPr lang="nl-NL" sz="1200" b="1" dirty="0" err="1">
                <a:solidFill>
                  <a:srgbClr val="FF0000"/>
                </a:solidFill>
              </a:rPr>
              <a:t>Cumlaude</a:t>
            </a:r>
            <a:endParaRPr lang="nl-NL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Deze 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Voorbeelden van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groepen van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Hoeveelheden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doen we met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Waarde van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Ladders van Lansink en Moerman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Telen voor </a:t>
            </a:r>
            <a:r>
              <a:rPr lang="nl-NL" sz="2400" dirty="0" err="1"/>
              <a:t>biofuels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Vele manieren van bewerken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Groepsopdracht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C6DE48-E133-B850-B9CF-79EAD10B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927" y="42572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Reststromen zijn residuen die beschikbaar komen bij de teelt, tuinonderhoud of voedselindustrie.</a:t>
            </a:r>
          </a:p>
          <a:p>
            <a:r>
              <a:rPr lang="nl-NL" sz="2400" dirty="0"/>
              <a:t>Voorbeelden van reststromen zijn: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champost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snoeihout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gewasresten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groente-, fruit- en tuinafval (GFT)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textiel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veilingafval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koffiedik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cacaodoppen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F6E4EE-AABF-57AA-9EFD-28C99742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36" y="5090304"/>
            <a:ext cx="6459390" cy="11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reststoffen zijn in drie groepen te verdelen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5A4A6A-CDB6-74F3-02B8-8D9379C2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3" y="2403771"/>
            <a:ext cx="6220032" cy="43988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20BA7E-27D5-D4F3-4040-B752AF49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043" y="2403770"/>
            <a:ext cx="6012830" cy="45568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D195D9F-5EFD-98E3-5CBB-EDC52F48D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861" y="2453238"/>
            <a:ext cx="6012829" cy="45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DD8782-DEFA-C996-4FA8-32EE9F9B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62" y="1845919"/>
            <a:ext cx="6907785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5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Secundaire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Worden vaak door de industrie rechtstreeks </a:t>
            </a:r>
            <a:r>
              <a:rPr lang="nl-NL" sz="2400" dirty="0" err="1"/>
              <a:t>vermarkt</a:t>
            </a:r>
            <a:r>
              <a:rPr lang="nl-NL" sz="2400" dirty="0"/>
              <a:t> voor bewerking. </a:t>
            </a:r>
            <a:r>
              <a:rPr lang="nl-NL" sz="2400" dirty="0" err="1"/>
              <a:t>Bijv</a:t>
            </a:r>
            <a:r>
              <a:rPr lang="nl-NL" sz="2400" dirty="0"/>
              <a:t> aardappelschillen en bietenpulp tot veevoer of organische kunstmest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Tertiaire reststromen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Vaak middels afval scheiden gerecycled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4806DE-A46E-E4B6-0F2C-EF5B0DF8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69" y="168676"/>
            <a:ext cx="2223856" cy="22238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F92FB86-9377-7658-1C37-4E7AEF484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793" y="4820573"/>
            <a:ext cx="4369509" cy="16867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5B557-3EA4-27D0-5571-EA6CE002D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950" y="4751586"/>
            <a:ext cx="2282470" cy="17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05: H4 &amp; H5 Reststromen &amp; Biomassa</a:t>
            </a:r>
          </a:p>
          <a:p>
            <a:endParaRPr lang="nl-NL" sz="2400" dirty="0"/>
          </a:p>
          <a:p>
            <a:r>
              <a:rPr lang="nl-NL" sz="2400" dirty="0"/>
              <a:t>Toepassingen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29844F-2994-17F4-D3A6-C45CC929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78" y="2514371"/>
            <a:ext cx="7005447" cy="33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17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FE22F-062F-4228-9E2D-D7BFACEAD89F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82ac19c3-1cff-4f70-a585-2de21a3866ce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915d7cad-3e71-4cea-95bb-ac32222adf0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AE826D-59B4-440F-9CD3-81A51F1E0F21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3011</TotalTime>
  <Words>477</Words>
  <Application>Microsoft Office PowerPoint</Application>
  <PresentationFormat>Breedbeeld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LES 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114</cp:revision>
  <dcterms:created xsi:type="dcterms:W3CDTF">2019-11-11T11:58:32Z</dcterms:created>
  <dcterms:modified xsi:type="dcterms:W3CDTF">2024-04-15T18:34:07Z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